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4"/>
  </p:sldMasterIdLst>
  <p:notesMasterIdLst>
    <p:notesMasterId r:id="rId17"/>
  </p:notesMasterIdLst>
  <p:handoutMasterIdLst>
    <p:handoutMasterId r:id="rId18"/>
  </p:handoutMasterIdLst>
  <p:sldIdLst>
    <p:sldId id="264" r:id="rId5"/>
    <p:sldId id="271" r:id="rId6"/>
    <p:sldId id="272" r:id="rId7"/>
    <p:sldId id="273" r:id="rId8"/>
    <p:sldId id="285" r:id="rId9"/>
    <p:sldId id="275" r:id="rId10"/>
    <p:sldId id="276" r:id="rId11"/>
    <p:sldId id="277" r:id="rId12"/>
    <p:sldId id="267" r:id="rId13"/>
    <p:sldId id="279" r:id="rId14"/>
    <p:sldId id="280" r:id="rId15"/>
    <p:sldId id="380" r:id="rId16"/>
  </p:sldIdLst>
  <p:sldSz cx="9144000" cy="5143500" type="screen16x9"/>
  <p:notesSz cx="7010400" cy="9296400"/>
  <p:defaultTextStyle>
    <a:defPPr>
      <a:defRPr lang="en-US"/>
    </a:defPPr>
    <a:lvl1pPr marL="0" algn="l" defTabSz="4571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1" algn="l" defTabSz="4571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62" algn="l" defTabSz="4571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43" algn="l" defTabSz="4571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24" algn="l" defTabSz="4571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05" algn="l" defTabSz="4571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86" algn="l" defTabSz="4571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66" algn="l" defTabSz="4571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48" algn="l" defTabSz="4571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edical Plans" id="{6EDC02B8-E645-064A-B63D-D4B50348971C}">
          <p14:sldIdLst>
            <p14:sldId id="264"/>
            <p14:sldId id="271"/>
            <p14:sldId id="272"/>
            <p14:sldId id="273"/>
            <p14:sldId id="285"/>
            <p14:sldId id="275"/>
            <p14:sldId id="276"/>
            <p14:sldId id="277"/>
            <p14:sldId id="267"/>
            <p14:sldId id="279"/>
            <p14:sldId id="280"/>
            <p14:sldId id="38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324" userDrawn="1">
          <p15:clr>
            <a:srgbClr val="A4A3A4"/>
          </p15:clr>
        </p15:guide>
        <p15:guide id="2" orient="horz" pos="2992" userDrawn="1">
          <p15:clr>
            <a:srgbClr val="A4A3A4"/>
          </p15:clr>
        </p15:guide>
        <p15:guide id="3" orient="horz" pos="885" userDrawn="1">
          <p15:clr>
            <a:srgbClr val="A4A3A4"/>
          </p15:clr>
        </p15:guide>
        <p15:guide id="4" orient="horz" pos="1620" userDrawn="1">
          <p15:clr>
            <a:srgbClr val="A4A3A4"/>
          </p15:clr>
        </p15:guide>
        <p15:guide id="5" pos="283" userDrawn="1">
          <p15:clr>
            <a:srgbClr val="A4A3A4"/>
          </p15:clr>
        </p15:guide>
        <p15:guide id="6" pos="5472" userDrawn="1">
          <p15:clr>
            <a:srgbClr val="A4A3A4"/>
          </p15:clr>
        </p15:guide>
        <p15:guide id="7" pos="2447" userDrawn="1">
          <p15:clr>
            <a:srgbClr val="A4A3A4"/>
          </p15:clr>
        </p15:guide>
        <p15:guide id="8" pos="1152" userDrawn="1">
          <p15:clr>
            <a:srgbClr val="A4A3A4"/>
          </p15:clr>
        </p15:guide>
        <p15:guide id="9" pos="2882" userDrawn="1">
          <p15:clr>
            <a:srgbClr val="A4A3A4"/>
          </p15:clr>
        </p15:guide>
        <p15:guide id="10" pos="3746" userDrawn="1">
          <p15:clr>
            <a:srgbClr val="A4A3A4"/>
          </p15:clr>
        </p15:guide>
        <p15:guide id="11" pos="4608" userDrawn="1">
          <p15:clr>
            <a:srgbClr val="A4A3A4"/>
          </p15:clr>
        </p15:guide>
        <p15:guide id="12" pos="201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frameSlides="1"/>
  <p:clrMru>
    <a:srgbClr val="FFFFFF"/>
    <a:srgbClr val="70B301"/>
    <a:srgbClr val="005B9C"/>
    <a:srgbClr val="053EA9"/>
    <a:srgbClr val="052F4E"/>
    <a:srgbClr val="092998"/>
    <a:srgbClr val="3B6F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73" autoAdjust="0"/>
    <p:restoredTop sz="87695" autoAdjust="0"/>
  </p:normalViewPr>
  <p:slideViewPr>
    <p:cSldViewPr snapToGrid="0" snapToObjects="1" showGuides="1">
      <p:cViewPr varScale="1">
        <p:scale>
          <a:sx n="110" d="100"/>
          <a:sy n="110" d="100"/>
        </p:scale>
        <p:origin x="840" y="62"/>
      </p:cViewPr>
      <p:guideLst>
        <p:guide orient="horz" pos="2324"/>
        <p:guide orient="horz" pos="2992"/>
        <p:guide orient="horz" pos="885"/>
        <p:guide orient="horz" pos="1620"/>
        <p:guide pos="283"/>
        <p:guide pos="5472"/>
        <p:guide pos="2447"/>
        <p:guide pos="1152"/>
        <p:guide pos="2882"/>
        <p:guide pos="3746"/>
        <p:guide pos="4608"/>
        <p:guide pos="201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8" d="100"/>
        <a:sy n="158" d="100"/>
      </p:scale>
      <p:origin x="0" y="32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r>
              <a:rPr lang="en-US"/>
              <a:t>OE-09-MedPlans-LG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53514D0-32F6-7F4B-9823-D771FC006DA0}" type="datetimeFigureOut">
              <a:rPr lang="en-US" smtClean="0"/>
              <a:t>10/25/2018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DB683AB-7F15-354E-B4B8-81B2E744DA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871855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r>
              <a:rPr lang="en-US"/>
              <a:t>OE-09-MedPlans-LG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B1F5B7F-4201-524C-A26D-F9EB8DF877FD}" type="datetimeFigureOut">
              <a:rPr lang="en-US" smtClean="0"/>
              <a:t>10/25/2018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A39A7F5-17A1-024F-A227-F1CE9DA3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749301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4571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1" algn="l" defTabSz="4571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62" algn="l" defTabSz="4571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43" algn="l" defTabSz="4571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24" algn="l" defTabSz="4571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05" algn="l" defTabSz="4571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86" algn="l" defTabSz="4571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66" algn="l" defTabSz="4571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48" algn="l" defTabSz="4571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9A7F5-17A1-024F-A227-F1CE9DA3A49F}" type="slidenum">
              <a:rPr lang="en-US" smtClean="0"/>
              <a:t>1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/>
              <a:t>OE-09-MedPlans-LG</a:t>
            </a:r>
          </a:p>
        </p:txBody>
      </p:sp>
    </p:spTree>
    <p:extLst>
      <p:ext uri="{BB962C8B-B14F-4D97-AF65-F5344CB8AC3E}">
        <p14:creationId xmlns:p14="http://schemas.microsoft.com/office/powerpoint/2010/main" val="1975571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68ED2-54E3-421D-8971-5205C30EDDA8}" type="slidenum">
              <a:rPr lang="en-US" smtClean="0"/>
              <a:t>2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/>
              <a:t>OE-09-MedPlans-LG</a:t>
            </a:r>
          </a:p>
        </p:txBody>
      </p:sp>
    </p:spTree>
    <p:extLst>
      <p:ext uri="{BB962C8B-B14F-4D97-AF65-F5344CB8AC3E}">
        <p14:creationId xmlns:p14="http://schemas.microsoft.com/office/powerpoint/2010/main" val="27617263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68ED2-54E3-421D-8971-5205C30EDDA8}" type="slidenum">
              <a:rPr lang="en-US" smtClean="0"/>
              <a:t>3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/>
              <a:t>OE-09-MedPlans-LG</a:t>
            </a:r>
          </a:p>
        </p:txBody>
      </p:sp>
    </p:spTree>
    <p:extLst>
      <p:ext uri="{BB962C8B-B14F-4D97-AF65-F5344CB8AC3E}">
        <p14:creationId xmlns:p14="http://schemas.microsoft.com/office/powerpoint/2010/main" val="29590561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68ED2-54E3-421D-8971-5205C30EDDA8}" type="slidenum">
              <a:rPr lang="en-US" smtClean="0"/>
              <a:t>4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/>
              <a:t>OE-09-MedPlans-LG</a:t>
            </a:r>
          </a:p>
        </p:txBody>
      </p:sp>
    </p:spTree>
    <p:extLst>
      <p:ext uri="{BB962C8B-B14F-4D97-AF65-F5344CB8AC3E}">
        <p14:creationId xmlns:p14="http://schemas.microsoft.com/office/powerpoint/2010/main" val="32071492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68ED2-54E3-421D-8971-5205C30EDDA8}" type="slidenum">
              <a:rPr lang="en-US" smtClean="0"/>
              <a:t>5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/>
              <a:t>OE-09-MedPlans-LG</a:t>
            </a:r>
          </a:p>
        </p:txBody>
      </p:sp>
    </p:spTree>
    <p:extLst>
      <p:ext uri="{BB962C8B-B14F-4D97-AF65-F5344CB8AC3E}">
        <p14:creationId xmlns:p14="http://schemas.microsoft.com/office/powerpoint/2010/main" val="17133587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68ED2-54E3-421D-8971-5205C30EDDA8}" type="slidenum">
              <a:rPr lang="en-US" smtClean="0"/>
              <a:t>6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/>
              <a:t>OE-09-MedPlans-LG</a:t>
            </a:r>
          </a:p>
        </p:txBody>
      </p:sp>
    </p:spTree>
    <p:extLst>
      <p:ext uri="{BB962C8B-B14F-4D97-AF65-F5344CB8AC3E}">
        <p14:creationId xmlns:p14="http://schemas.microsoft.com/office/powerpoint/2010/main" val="14717153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68ED2-54E3-421D-8971-5205C30EDDA8}" type="slidenum">
              <a:rPr lang="en-US" smtClean="0"/>
              <a:t>7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/>
              <a:t>OE-09-MedPlans-LG</a:t>
            </a:r>
          </a:p>
        </p:txBody>
      </p:sp>
    </p:spTree>
    <p:extLst>
      <p:ext uri="{BB962C8B-B14F-4D97-AF65-F5344CB8AC3E}">
        <p14:creationId xmlns:p14="http://schemas.microsoft.com/office/powerpoint/2010/main" val="7332978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68ED2-54E3-421D-8971-5205C30EDDA8}" type="slidenum">
              <a:rPr lang="en-US" smtClean="0"/>
              <a:t>8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/>
              <a:t>OE-09-MedPlans-LG</a:t>
            </a:r>
          </a:p>
        </p:txBody>
      </p:sp>
    </p:spTree>
    <p:extLst>
      <p:ext uri="{BB962C8B-B14F-4D97-AF65-F5344CB8AC3E}">
        <p14:creationId xmlns:p14="http://schemas.microsoft.com/office/powerpoint/2010/main" val="24984481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68ED2-54E3-421D-8971-5205C30EDDA8}" type="slidenum">
              <a:rPr lang="en-US" smtClean="0"/>
              <a:t>9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/>
              <a:t>OE-09-MedPlans-LG</a:t>
            </a:r>
          </a:p>
        </p:txBody>
      </p:sp>
    </p:spTree>
    <p:extLst>
      <p:ext uri="{BB962C8B-B14F-4D97-AF65-F5344CB8AC3E}">
        <p14:creationId xmlns:p14="http://schemas.microsoft.com/office/powerpoint/2010/main" val="42450050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68ED2-54E3-421D-8971-5205C30EDDA8}" type="slidenum">
              <a:rPr lang="en-US" smtClean="0"/>
              <a:t>10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/>
              <a:t>OE-09-MedPlans-LG</a:t>
            </a:r>
          </a:p>
        </p:txBody>
      </p:sp>
    </p:spTree>
    <p:extLst>
      <p:ext uri="{BB962C8B-B14F-4D97-AF65-F5344CB8AC3E}">
        <p14:creationId xmlns:p14="http://schemas.microsoft.com/office/powerpoint/2010/main" val="19098680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68ED2-54E3-421D-8971-5205C30EDDA8}" type="slidenum">
              <a:rPr lang="en-US" smtClean="0"/>
              <a:t>11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/>
              <a:t>OE-09-MedPlans-LG</a:t>
            </a:r>
          </a:p>
        </p:txBody>
      </p:sp>
    </p:spTree>
    <p:extLst>
      <p:ext uri="{BB962C8B-B14F-4D97-AF65-F5344CB8AC3E}">
        <p14:creationId xmlns:p14="http://schemas.microsoft.com/office/powerpoint/2010/main" val="7953347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300" dirty="0"/>
              <a:t>Choosing the right setting for your care is key to getting the best treatment with the lowest out-of-pocket costs. When you understand your options, you can make the best decision when you or your family members need care. </a:t>
            </a:r>
            <a:r>
              <a:rPr lang="en-US" altLang="en-US" sz="1300" dirty="0">
                <a:cs typeface="Arial" pitchFamily="34" charset="0"/>
              </a:rPr>
              <a:t>Typically, services performed in a non-hospital facility cost less than those performed in a hospital.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z="800" dirty="0">
              <a:cs typeface="Arial" pitchFamily="34" charset="0"/>
            </a:endParaRPr>
          </a:p>
          <a:p>
            <a:pPr defTabSz="881390" fontAlgn="base">
              <a:spcBef>
                <a:spcPct val="0"/>
              </a:spcBef>
              <a:spcAft>
                <a:spcPct val="0"/>
              </a:spcAft>
            </a:pPr>
            <a:endParaRPr lang="en-US" altLang="en-US" sz="800" b="1" dirty="0">
              <a:cs typeface="Arial" pitchFamily="34" charset="0"/>
            </a:endParaRPr>
          </a:p>
          <a:p>
            <a:pPr defTabSz="88139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300" b="1" dirty="0">
                <a:cs typeface="Arial" pitchFamily="34" charset="0"/>
              </a:rPr>
              <a:t>Laboratories</a:t>
            </a:r>
          </a:p>
          <a:p>
            <a:pPr defTabSz="88139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300" dirty="0">
                <a:cs typeface="Arial" pitchFamily="34" charset="0"/>
              </a:rPr>
              <a:t>You can lower your costs by receiving lab tests at participating national laboratories: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300" dirty="0" err="1">
                <a:cs typeface="Arial" pitchFamily="34" charset="0"/>
              </a:rPr>
              <a:t>BlueChoice</a:t>
            </a:r>
            <a:r>
              <a:rPr lang="en-US" altLang="en-US" sz="1300" dirty="0">
                <a:cs typeface="Arial" pitchFamily="34" charset="0"/>
              </a:rPr>
              <a:t> members should use LabCorp to save the most money and avoid extra costs.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300" dirty="0">
                <a:cs typeface="Arial" pitchFamily="34" charset="0"/>
              </a:rPr>
              <a:t>PPO members can use either LabCorp or Quest Diagnostics to save the most.</a:t>
            </a:r>
          </a:p>
          <a:p>
            <a:pPr defTabSz="88139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b="1" dirty="0">
              <a:cs typeface="Arial" pitchFamily="34" charset="0"/>
            </a:endParaRPr>
          </a:p>
          <a:p>
            <a:pPr defTabSz="88139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300" b="1" dirty="0">
                <a:cs typeface="Arial" pitchFamily="34" charset="0"/>
              </a:rPr>
              <a:t>X-ray and imaging facilities</a:t>
            </a:r>
          </a:p>
          <a:p>
            <a:pPr defTabSz="88139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300" dirty="0">
                <a:cs typeface="Arial" pitchFamily="34" charset="0"/>
              </a:rPr>
              <a:t>If you need X-rays or other imaging services (MRI, CT scan, etc.), you will pay the least out-of-pocket when you visit a participating imaging center, like Advanced Radiology.</a:t>
            </a:r>
          </a:p>
          <a:p>
            <a:pPr defTabSz="88139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b="1" dirty="0">
              <a:cs typeface="Arial" pitchFamily="34" charset="0"/>
            </a:endParaRPr>
          </a:p>
          <a:p>
            <a:pPr defTabSz="88139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300" b="1" dirty="0">
                <a:cs typeface="Arial" pitchFamily="34" charset="0"/>
              </a:rPr>
              <a:t>Non-hospital surgery centers (also called ambulatory surgery centers)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300" dirty="0"/>
              <a:t>Non-hospital surgery centers are health care facilities focused on providing same-day surgical care, including diagnostic and preventive procedures such as colonoscopies, pain management injections and joint repair surgery. </a:t>
            </a:r>
            <a:r>
              <a:rPr lang="en-US" altLang="en-US" sz="1300" dirty="0">
                <a:cs typeface="Arial" pitchFamily="34" charset="0"/>
              </a:rPr>
              <a:t>If you need outpatient surgery, discuss your options with your provider.</a:t>
            </a:r>
            <a:endParaRPr lang="en-US" altLang="en-US" sz="1300" b="1" dirty="0"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9A7F5-17A1-024F-A227-F1CE9DA3A49F}" type="slidenum">
              <a:rPr lang="en-US" smtClean="0"/>
              <a:t>12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/>
              <a:t>OE-09-MedPlans-LG</a:t>
            </a:r>
          </a:p>
        </p:txBody>
      </p:sp>
    </p:spTree>
    <p:extLst>
      <p:ext uri="{BB962C8B-B14F-4D97-AF65-F5344CB8AC3E}">
        <p14:creationId xmlns:p14="http://schemas.microsoft.com/office/powerpoint/2010/main" val="1310519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144095" cy="4416029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0" y="3612356"/>
            <a:ext cx="9144000" cy="1803654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1" y="3857625"/>
            <a:ext cx="4114800" cy="695770"/>
          </a:xfrm>
        </p:spPr>
        <p:txBody>
          <a:bodyPr wrap="square" lIns="0" tIns="0" rIns="0" bIns="0" anchor="b" anchorCtr="0">
            <a:noAutofit/>
          </a:bodyPr>
          <a:lstStyle>
            <a:lvl1pPr marL="0" indent="0" algn="r">
              <a:buNone/>
              <a:defRPr sz="1799" b="0" i="1" cap="none" baseline="0">
                <a:solidFill>
                  <a:schemeClr val="accent3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0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4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5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account name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46775" y="4553395"/>
            <a:ext cx="2740025" cy="590105"/>
          </a:xfrm>
        </p:spPr>
        <p:txBody>
          <a:bodyPr tIns="0" rIns="0" anchor="t" anchorCtr="0"/>
          <a:lstStyle>
            <a:lvl1pPr algn="r">
              <a:defRPr sz="1350" b="0" i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9118" y="3857625"/>
            <a:ext cx="3772883" cy="1285875"/>
          </a:xfrm>
        </p:spPr>
        <p:txBody>
          <a:bodyPr rIns="0" bIns="457200">
            <a:normAutofit/>
          </a:bodyPr>
          <a:lstStyle>
            <a:lvl1pPr algn="l">
              <a:lnSpc>
                <a:spcPts val="3799"/>
              </a:lnSpc>
              <a:defRPr sz="3999" b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5940575" y="397764"/>
            <a:ext cx="2743915" cy="816102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852188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9117" y="2516"/>
            <a:ext cx="6516798" cy="857250"/>
          </a:xfrm>
        </p:spPr>
        <p:txBody>
          <a:bodyPr rIns="155448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9118" y="1717017"/>
            <a:ext cx="7202776" cy="2877606"/>
          </a:xfrm>
        </p:spPr>
        <p:txBody>
          <a:bodyPr tIns="2286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12873" y="4857750"/>
            <a:ext cx="4118254" cy="28575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 algn="l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4A6A-7543-2E47-A47C-558AE0E06D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799118" y="859767"/>
            <a:ext cx="7202776" cy="857251"/>
          </a:xfrm>
        </p:spPr>
        <p:txBody>
          <a:bodyPr tIns="457200"/>
          <a:lstStyle>
            <a:lvl1pPr marL="0" indent="0">
              <a:buFontTx/>
              <a:buNone/>
              <a:defRPr sz="1575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7315915" y="297208"/>
            <a:ext cx="1371957" cy="404622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169072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Subtitle 2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9117" y="2516"/>
            <a:ext cx="6516798" cy="857250"/>
          </a:xfrm>
        </p:spPr>
        <p:txBody>
          <a:bodyPr rIns="155448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9117" y="1717017"/>
            <a:ext cx="7887147" cy="2877606"/>
          </a:xfrm>
        </p:spPr>
        <p:txBody>
          <a:bodyPr tIns="228600" numCol="2" spcCol="4572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12873" y="4857750"/>
            <a:ext cx="4118254" cy="28575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 algn="l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4A6A-7543-2E47-A47C-558AE0E06D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799118" y="859767"/>
            <a:ext cx="7202776" cy="857251"/>
          </a:xfrm>
        </p:spPr>
        <p:txBody>
          <a:bodyPr tIns="457200"/>
          <a:lstStyle>
            <a:lvl1pPr marL="0" indent="0">
              <a:buFontTx/>
              <a:buNone/>
              <a:defRPr sz="1575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7315915" y="297208"/>
            <a:ext cx="1371957" cy="404622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277049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9118" y="2516"/>
            <a:ext cx="6516797" cy="857250"/>
          </a:xfrm>
        </p:spPr>
        <p:txBody>
          <a:bodyPr rIns="155448" anchor="b" anchorCtr="0">
            <a:noAutofit/>
          </a:bodyPr>
          <a:lstStyle>
            <a:lvl1pPr>
              <a:lnSpc>
                <a:spcPct val="80000"/>
              </a:lnSpc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9118" y="859766"/>
            <a:ext cx="7202776" cy="3734856"/>
          </a:xfrm>
        </p:spPr>
        <p:txBody>
          <a:bodyPr tIns="4572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12873" y="4857750"/>
            <a:ext cx="4118254" cy="28575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 algn="l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4A6A-7543-2E47-A47C-558AE0E06D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7315915" y="297208"/>
            <a:ext cx="1371957" cy="404622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423159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2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9118" y="2516"/>
            <a:ext cx="6516797" cy="857250"/>
          </a:xfrm>
        </p:spPr>
        <p:txBody>
          <a:bodyPr rIns="155448" anchor="b" anchorCtr="0">
            <a:noAutofit/>
          </a:bodyPr>
          <a:lstStyle>
            <a:lvl1pPr>
              <a:lnSpc>
                <a:spcPct val="80000"/>
              </a:lnSpc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9117" y="859766"/>
            <a:ext cx="7887147" cy="3734856"/>
          </a:xfrm>
        </p:spPr>
        <p:txBody>
          <a:bodyPr tIns="457200" numCol="2" spcCol="4572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12873" y="4857750"/>
            <a:ext cx="4118254" cy="28575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 algn="l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4A6A-7543-2E47-A47C-558AE0E06D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7315915" y="297208"/>
            <a:ext cx="1371957" cy="404622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376537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Photo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9118" y="1575488"/>
            <a:ext cx="3774073" cy="3568012"/>
          </a:xfrm>
        </p:spPr>
        <p:txBody>
          <a:bodyPr anchor="t" anchorCtr="0"/>
          <a:lstStyle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4A6A-7543-2E47-A47C-558AE0E06D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9118" y="0"/>
            <a:ext cx="3774074" cy="15754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7315915" y="297208"/>
            <a:ext cx="1371957" cy="404622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970753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eft Photo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3209925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1440" y="1711411"/>
            <a:ext cx="4100454" cy="3432089"/>
          </a:xfrm>
        </p:spPr>
        <p:txBody>
          <a:bodyPr tIns="228600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4A6A-7543-2E47-A47C-558AE0E06D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1440" y="0"/>
            <a:ext cx="4100454" cy="1803654"/>
          </a:xfrm>
        </p:spPr>
        <p:txBody>
          <a:bodyPr bIns="155448"/>
          <a:lstStyle>
            <a:lvl1pPr>
              <a:lnSpc>
                <a:spcPct val="100000"/>
              </a:lnSpc>
              <a:spcAft>
                <a:spcPts val="750"/>
              </a:spcAft>
              <a:defRPr sz="1575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7315915" y="297208"/>
            <a:ext cx="1371957" cy="404622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812593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la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hart Placeholder 9"/>
          <p:cNvSpPr>
            <a:spLocks noGrp="1"/>
          </p:cNvSpPr>
          <p:nvPr>
            <p:ph type="chart" sz="quarter" idx="13"/>
          </p:nvPr>
        </p:nvSpPr>
        <p:spPr>
          <a:xfrm>
            <a:off x="799118" y="1067934"/>
            <a:ext cx="7887682" cy="3800135"/>
          </a:xfrm>
        </p:spPr>
        <p:txBody>
          <a:bodyPr anchor="b"/>
          <a:lstStyle/>
          <a:p>
            <a:r>
              <a:rPr lang="en-US"/>
              <a:t>Click icon to add chart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9118" y="1"/>
            <a:ext cx="6757382" cy="857250"/>
          </a:xfrm>
        </p:spPr>
        <p:txBody>
          <a:bodyPr/>
          <a:lstStyle>
            <a:lvl1pPr>
              <a:defRPr sz="22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4A6A-7543-2E47-A47C-558AE0E06D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7315915" y="297208"/>
            <a:ext cx="1371957" cy="404622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56307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 and Page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4A6A-7543-2E47-A47C-558AE0E06D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7315915" y="297208"/>
            <a:ext cx="1371957" cy="404622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474272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50955" cy="4807458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3612356"/>
            <a:ext cx="9144000" cy="1803654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799118" y="3857625"/>
            <a:ext cx="7202776" cy="1285875"/>
          </a:xfrm>
        </p:spPr>
        <p:txBody>
          <a:bodyPr rIns="0" bIns="457200">
            <a:normAutofit/>
          </a:bodyPr>
          <a:lstStyle>
            <a:lvl1pPr algn="l">
              <a:lnSpc>
                <a:spcPts val="3799"/>
              </a:lnSpc>
              <a:defRPr sz="3999" b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4A6A-7543-2E47-A47C-558AE0E06D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7315915" y="297208"/>
            <a:ext cx="1371957" cy="404622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428294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hank Yo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144095" cy="4416029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3612356"/>
            <a:ext cx="9144000" cy="1803654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4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5940575" y="397764"/>
            <a:ext cx="2743915" cy="816102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1" y="4480806"/>
            <a:ext cx="4114800" cy="695770"/>
          </a:xfrm>
        </p:spPr>
        <p:txBody>
          <a:bodyPr wrap="square" lIns="0" tIns="0" rIns="0" bIns="0" anchor="t" anchorCtr="0">
            <a:noAutofit/>
          </a:bodyPr>
          <a:lstStyle>
            <a:lvl1pPr marL="0" indent="0" algn="r">
              <a:buNone/>
              <a:defRPr sz="1799" b="0" i="1" cap="none" baseline="0">
                <a:solidFill>
                  <a:schemeClr val="accent3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0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4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5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Web address and/or phone number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5943958" y="3959273"/>
            <a:ext cx="2742723" cy="517922"/>
          </a:xfrm>
        </p:spPr>
        <p:txBody>
          <a:bodyPr tIns="0" bIns="45720" anchor="b" anchorCtr="0"/>
          <a:lstStyle>
            <a:lvl1pPr marL="0" indent="0" algn="r">
              <a:buNone/>
              <a:defRPr sz="135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For more information:</a:t>
            </a:r>
          </a:p>
        </p:txBody>
      </p: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799118" y="3857625"/>
            <a:ext cx="3772883" cy="1285875"/>
          </a:xfrm>
        </p:spPr>
        <p:txBody>
          <a:bodyPr rIns="0" bIns="457200">
            <a:normAutofit/>
          </a:bodyPr>
          <a:lstStyle>
            <a:lvl1pPr algn="l">
              <a:lnSpc>
                <a:spcPts val="3799"/>
              </a:lnSpc>
              <a:defRPr sz="3999" b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6241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4A6A-7543-2E47-A47C-558AE0E06D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665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6129" y="0"/>
            <a:ext cx="6857405" cy="1192427"/>
          </a:xfrm>
          <a:prstGeom prst="rect">
            <a:avLst/>
          </a:prstGeom>
        </p:spPr>
        <p:txBody>
          <a:bodyPr vert="horz" lIns="0" tIns="45720" rIns="0" bIns="155448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6129" y="1192426"/>
            <a:ext cx="8229601" cy="3665324"/>
          </a:xfrm>
          <a:prstGeom prst="rect">
            <a:avLst/>
          </a:prstGeom>
        </p:spPr>
        <p:txBody>
          <a:bodyPr vert="horz" lIns="0" tIns="457200" rIns="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6391" y="4857750"/>
            <a:ext cx="987056" cy="285750"/>
          </a:xfrm>
          <a:prstGeom prst="rect">
            <a:avLst/>
          </a:prstGeom>
        </p:spPr>
        <p:txBody>
          <a:bodyPr vert="horz" wrap="none" lIns="0" tIns="45720" rIns="0" bIns="45720" rtlCol="0" anchor="ctr"/>
          <a:lstStyle>
            <a:lvl1pPr algn="l">
              <a:defRPr sz="750">
                <a:solidFill>
                  <a:schemeClr val="tx1">
                    <a:lumMod val="50000"/>
                    <a:lumOff val="50000"/>
                  </a:schemeClr>
                </a:solidFill>
                <a:latin typeface="Open Sans"/>
                <a:cs typeface="Open Sans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265" y="4857750"/>
            <a:ext cx="294140" cy="285750"/>
          </a:xfrm>
          <a:prstGeom prst="rect">
            <a:avLst/>
          </a:prstGeom>
        </p:spPr>
        <p:txBody>
          <a:bodyPr vert="horz" wrap="none" lIns="0" tIns="45720" rIns="0" bIns="45720" rtlCol="0" anchor="ctr"/>
          <a:lstStyle>
            <a:lvl1pPr algn="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Open Sans"/>
                <a:cs typeface="Open Sans"/>
              </a:defRPr>
            </a:lvl1pPr>
          </a:lstStyle>
          <a:p>
            <a:fld id="{494E4A6A-7543-2E47-A47C-558AE0E06D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3028548" y="4869657"/>
            <a:ext cx="308690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452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</p:sldLayoutIdLst>
  <p:hf hdr="0" ftr="0" dt="0"/>
  <p:txStyles>
    <p:titleStyle>
      <a:lvl1pPr algn="l" defTabSz="457006" rtl="0" eaLnBrk="1" latinLnBrk="0" hangingPunct="1">
        <a:lnSpc>
          <a:spcPct val="90000"/>
        </a:lnSpc>
        <a:spcBef>
          <a:spcPct val="0"/>
        </a:spcBef>
        <a:buNone/>
        <a:tabLst/>
        <a:defRPr sz="3000" kern="1200" cap="none">
          <a:solidFill>
            <a:schemeClr val="tx2"/>
          </a:solidFill>
          <a:latin typeface="Oswald Regular"/>
          <a:ea typeface="+mj-ea"/>
          <a:cs typeface="Oswald Regular"/>
        </a:defRPr>
      </a:lvl1pPr>
    </p:titleStyle>
    <p:bodyStyle>
      <a:lvl1pPr marL="171407" indent="-171407" algn="l" defTabSz="457006" rtl="0" eaLnBrk="1" latinLnBrk="0" hangingPunct="1">
        <a:lnSpc>
          <a:spcPct val="100000"/>
        </a:lnSpc>
        <a:spcBef>
          <a:spcPts val="0"/>
        </a:spcBef>
        <a:spcAft>
          <a:spcPts val="1500"/>
        </a:spcAft>
        <a:buClr>
          <a:schemeClr val="accent1"/>
        </a:buClr>
        <a:buSzPct val="100000"/>
        <a:buFont typeface="Wingdings" charset="2"/>
        <a:buChar char="§"/>
        <a:defRPr sz="1500" b="0" i="0" kern="1200" baseline="0">
          <a:solidFill>
            <a:schemeClr val="tx1">
              <a:lumMod val="75000"/>
              <a:lumOff val="25000"/>
            </a:schemeClr>
          </a:solidFill>
          <a:latin typeface="Open Sans"/>
          <a:ea typeface="+mn-ea"/>
          <a:cs typeface="Open Sans"/>
        </a:defRPr>
      </a:lvl1pPr>
      <a:lvl2pPr marL="342815" indent="-171407" algn="l" defTabSz="457006" rtl="0" eaLnBrk="1" latinLnBrk="0" hangingPunct="1">
        <a:lnSpc>
          <a:spcPct val="100000"/>
        </a:lnSpc>
        <a:spcBef>
          <a:spcPts val="0"/>
        </a:spcBef>
        <a:spcAft>
          <a:spcPts val="1500"/>
        </a:spcAft>
        <a:buClr>
          <a:schemeClr val="accent3"/>
        </a:buClr>
        <a:buSzPct val="100000"/>
        <a:buFont typeface="Wingdings" charset="2"/>
        <a:buChar char="§"/>
        <a:defRPr sz="1500" b="0" i="0" kern="1200" baseline="0">
          <a:solidFill>
            <a:schemeClr val="tx1">
              <a:lumMod val="75000"/>
              <a:lumOff val="25000"/>
            </a:schemeClr>
          </a:solidFill>
          <a:latin typeface="Open Sans"/>
          <a:ea typeface="+mn-ea"/>
          <a:cs typeface="Open Sans"/>
        </a:defRPr>
      </a:lvl2pPr>
      <a:lvl3pPr marL="617066" indent="-192833" algn="l" defTabSz="457006" rtl="0" eaLnBrk="1" latinLnBrk="0" hangingPunct="1">
        <a:lnSpc>
          <a:spcPct val="100000"/>
        </a:lnSpc>
        <a:spcBef>
          <a:spcPts val="0"/>
        </a:spcBef>
        <a:spcAft>
          <a:spcPts val="1500"/>
        </a:spcAft>
        <a:buClr>
          <a:schemeClr val="accent3"/>
        </a:buClr>
        <a:buSzPct val="100000"/>
        <a:buFont typeface="Wingdings" charset="2"/>
        <a:buChar char="§"/>
        <a:defRPr sz="1500" b="0" i="0" kern="1200">
          <a:solidFill>
            <a:schemeClr val="tx1">
              <a:lumMod val="75000"/>
              <a:lumOff val="25000"/>
            </a:schemeClr>
          </a:solidFill>
          <a:latin typeface="Open Sans"/>
          <a:ea typeface="+mn-ea"/>
          <a:cs typeface="Open Sans"/>
        </a:defRPr>
      </a:lvl3pPr>
      <a:lvl4pPr marL="891317" indent="-227354" algn="l" defTabSz="457006" rtl="0" eaLnBrk="1" latinLnBrk="0" hangingPunct="1">
        <a:lnSpc>
          <a:spcPct val="100000"/>
        </a:lnSpc>
        <a:spcBef>
          <a:spcPts val="0"/>
        </a:spcBef>
        <a:spcAft>
          <a:spcPts val="1500"/>
        </a:spcAft>
        <a:buClr>
          <a:schemeClr val="accent3"/>
        </a:buClr>
        <a:buSzPct val="100000"/>
        <a:buFont typeface="Wingdings" charset="2"/>
        <a:buChar char="§"/>
        <a:defRPr sz="1500" b="0" i="0" kern="1200">
          <a:solidFill>
            <a:schemeClr val="tx1">
              <a:lumMod val="75000"/>
              <a:lumOff val="25000"/>
            </a:schemeClr>
          </a:solidFill>
          <a:latin typeface="Open Sans"/>
          <a:ea typeface="+mn-ea"/>
          <a:cs typeface="Open Sans"/>
        </a:defRPr>
      </a:lvl4pPr>
      <a:lvl5pPr marL="1131287" indent="-227354" algn="l" defTabSz="457006" rtl="0" eaLnBrk="1" latinLnBrk="0" hangingPunct="1">
        <a:lnSpc>
          <a:spcPct val="100000"/>
        </a:lnSpc>
        <a:spcBef>
          <a:spcPts val="0"/>
        </a:spcBef>
        <a:spcAft>
          <a:spcPts val="1500"/>
        </a:spcAft>
        <a:buClr>
          <a:schemeClr val="accent3"/>
        </a:buClr>
        <a:buSzPct val="100000"/>
        <a:buFont typeface="Wingdings" charset="2"/>
        <a:buChar char="§"/>
        <a:tabLst/>
        <a:defRPr sz="1500" b="0" i="0" kern="1200">
          <a:solidFill>
            <a:schemeClr val="tx1">
              <a:lumMod val="75000"/>
              <a:lumOff val="25000"/>
            </a:schemeClr>
          </a:solidFill>
          <a:latin typeface="Open Sans"/>
          <a:ea typeface="+mn-ea"/>
          <a:cs typeface="Open Sans"/>
        </a:defRPr>
      </a:lvl5pPr>
      <a:lvl6pPr marL="2513531" indent="-228503" algn="l" defTabSz="457006" rtl="0" eaLnBrk="1" latinLnBrk="0" hangingPunct="1">
        <a:spcBef>
          <a:spcPct val="20000"/>
        </a:spcBef>
        <a:buFont typeface="Arial"/>
        <a:buChar char="•"/>
        <a:defRPr sz="2024" kern="1200">
          <a:solidFill>
            <a:schemeClr val="tx1"/>
          </a:solidFill>
          <a:latin typeface="+mn-lt"/>
          <a:ea typeface="+mn-ea"/>
          <a:cs typeface="+mn-cs"/>
        </a:defRPr>
      </a:lvl6pPr>
      <a:lvl7pPr marL="2970537" indent="-228503" algn="l" defTabSz="457006" rtl="0" eaLnBrk="1" latinLnBrk="0" hangingPunct="1">
        <a:spcBef>
          <a:spcPct val="20000"/>
        </a:spcBef>
        <a:buFont typeface="Arial"/>
        <a:buChar char="•"/>
        <a:defRPr sz="2024" kern="1200">
          <a:solidFill>
            <a:schemeClr val="tx1"/>
          </a:solidFill>
          <a:latin typeface="+mn-lt"/>
          <a:ea typeface="+mn-ea"/>
          <a:cs typeface="+mn-cs"/>
        </a:defRPr>
      </a:lvl7pPr>
      <a:lvl8pPr marL="3427543" indent="-228503" algn="l" defTabSz="457006" rtl="0" eaLnBrk="1" latinLnBrk="0" hangingPunct="1">
        <a:spcBef>
          <a:spcPct val="20000"/>
        </a:spcBef>
        <a:buFont typeface="Arial"/>
        <a:buChar char="•"/>
        <a:defRPr sz="2024" kern="1200">
          <a:solidFill>
            <a:schemeClr val="tx1"/>
          </a:solidFill>
          <a:latin typeface="+mn-lt"/>
          <a:ea typeface="+mn-ea"/>
          <a:cs typeface="+mn-cs"/>
        </a:defRPr>
      </a:lvl8pPr>
      <a:lvl9pPr marL="3884549" indent="-228503" algn="l" defTabSz="457006" rtl="0" eaLnBrk="1" latinLnBrk="0" hangingPunct="1">
        <a:spcBef>
          <a:spcPct val="20000"/>
        </a:spcBef>
        <a:buFont typeface="Arial"/>
        <a:buChar char="•"/>
        <a:defRPr sz="20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00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06" algn="l" defTabSz="45700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012" algn="l" defTabSz="45700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017" algn="l" defTabSz="45700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023" algn="l" defTabSz="45700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029" algn="l" defTabSz="45700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035" algn="l" defTabSz="45700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040" algn="l" defTabSz="45700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046" algn="l" defTabSz="45700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pos="2880" userDrawn="1">
          <p15:clr>
            <a:srgbClr val="F26B43"/>
          </p15:clr>
        </p15:guide>
        <p15:guide id="4" pos="5473" userDrawn="1">
          <p15:clr>
            <a:srgbClr val="F26B43"/>
          </p15:clr>
        </p15:guide>
        <p15:guide id="5" pos="4608" userDrawn="1">
          <p15:clr>
            <a:srgbClr val="F26B43"/>
          </p15:clr>
        </p15:guide>
        <p15:guide id="6" pos="2016" userDrawn="1">
          <p15:clr>
            <a:srgbClr val="F26B43"/>
          </p15:clr>
        </p15:guide>
        <p15:guide id="8" pos="9985" userDrawn="1">
          <p15:clr>
            <a:srgbClr val="F26B43"/>
          </p15:clr>
        </p15:guide>
        <p15:guide id="9" pos="11137" userDrawn="1">
          <p15:clr>
            <a:srgbClr val="F26B43"/>
          </p15:clr>
        </p15:guide>
        <p15:guide id="10" pos="12289" userDrawn="1">
          <p15:clr>
            <a:srgbClr val="F26B43"/>
          </p15:clr>
        </p15:guide>
        <p15:guide id="11" orient="horz" pos="540" userDrawn="1">
          <p15:clr>
            <a:srgbClr val="F26B43"/>
          </p15:clr>
        </p15:guide>
        <p15:guide id="12" orient="horz" pos="8064" userDrawn="1">
          <p15:clr>
            <a:srgbClr val="F26B43"/>
          </p15:clr>
        </p15:guide>
        <p15:guide id="16" pos="14593" userDrawn="1">
          <p15:clr>
            <a:srgbClr val="F26B43"/>
          </p15:clr>
        </p15:guide>
        <p15:guide id="18" pos="13441" userDrawn="1">
          <p15:clr>
            <a:srgbClr val="F26B43"/>
          </p15:clr>
        </p15:guide>
        <p15:guide id="20" orient="horz" pos="3060" userDrawn="1">
          <p15:clr>
            <a:srgbClr val="F26B43"/>
          </p15:clr>
        </p15:guide>
        <p15:guide id="21" pos="1152" userDrawn="1">
          <p15:clr>
            <a:srgbClr val="F26B43"/>
          </p15:clr>
        </p15:guide>
        <p15:guide id="22" pos="3744" userDrawn="1">
          <p15:clr>
            <a:srgbClr val="F26B43"/>
          </p15:clr>
        </p15:guide>
        <p15:guide id="23" pos="287" userDrawn="1">
          <p15:clr>
            <a:srgbClr val="F26B43"/>
          </p15:clr>
        </p15:guide>
        <p15:guide id="24" orient="horz" pos="1620" userDrawn="1">
          <p15:clr>
            <a:srgbClr val="F26B43"/>
          </p15:clr>
        </p15:guide>
        <p15:guide id="25" pos="503" userDrawn="1">
          <p15:clr>
            <a:srgbClr val="F26B43"/>
          </p15:clr>
        </p15:guide>
        <p15:guide id="26" pos="5257" userDrawn="1">
          <p15:clr>
            <a:srgbClr val="F26B43"/>
          </p15:clr>
        </p15:guide>
        <p15:guide id="27" pos="504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4A6A-7543-2E47-A47C-558AE0E06DE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005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5" y="4267745"/>
            <a:ext cx="9090331" cy="118001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63587" y="3119481"/>
            <a:ext cx="5144640" cy="1938351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399" dirty="0">
                <a:solidFill>
                  <a:srgbClr val="FF0000"/>
                </a:solidFill>
              </a:rPr>
              <a:t>If you do not want to include the comparison scale, select and DELETE the image from the slide.</a:t>
            </a:r>
          </a:p>
          <a:p>
            <a:pPr algn="ctr"/>
            <a:endParaRPr lang="en-US" sz="2399" dirty="0">
              <a:solidFill>
                <a:srgbClr val="FF0000"/>
              </a:solidFill>
            </a:endParaRPr>
          </a:p>
          <a:p>
            <a:pPr algn="ctr"/>
            <a:r>
              <a:rPr lang="en-US" sz="1400" dirty="0">
                <a:solidFill>
                  <a:srgbClr val="FF0000"/>
                </a:solidFill>
              </a:rPr>
              <a:t>Click the border of this text box and then press </a:t>
            </a:r>
            <a:r>
              <a:rPr lang="en-US" sz="2399" b="1" dirty="0">
                <a:solidFill>
                  <a:srgbClr val="FF0000"/>
                </a:solidFill>
              </a:rPr>
              <a:t>DELETE</a:t>
            </a:r>
            <a:r>
              <a:rPr lang="en-US" sz="2399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4A6A-7543-2E47-A47C-558AE0E06DE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975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5" y="4267745"/>
            <a:ext cx="9090331" cy="11800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18512" y="3131181"/>
            <a:ext cx="5144640" cy="1938351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399" dirty="0">
                <a:solidFill>
                  <a:srgbClr val="FF0000"/>
                </a:solidFill>
              </a:rPr>
              <a:t>If you do not want to include the comparison scale, </a:t>
            </a:r>
            <a:r>
              <a:rPr lang="en-US" sz="2399">
                <a:solidFill>
                  <a:srgbClr val="FF0000"/>
                </a:solidFill>
              </a:rPr>
              <a:t>select and DELETE </a:t>
            </a:r>
            <a:r>
              <a:rPr lang="en-US" sz="2399" dirty="0">
                <a:solidFill>
                  <a:srgbClr val="FF0000"/>
                </a:solidFill>
              </a:rPr>
              <a:t>the image from the slide.</a:t>
            </a:r>
          </a:p>
          <a:p>
            <a:pPr algn="ctr"/>
            <a:endParaRPr lang="en-US" sz="2399" dirty="0">
              <a:solidFill>
                <a:srgbClr val="FF0000"/>
              </a:solidFill>
            </a:endParaRPr>
          </a:p>
          <a:p>
            <a:pPr algn="ctr"/>
            <a:r>
              <a:rPr lang="en-US" sz="1400" dirty="0">
                <a:solidFill>
                  <a:srgbClr val="FF0000"/>
                </a:solidFill>
              </a:rPr>
              <a:t>Click the border of this text box and then press </a:t>
            </a:r>
            <a:r>
              <a:rPr lang="en-US" sz="2399" b="1" dirty="0">
                <a:solidFill>
                  <a:srgbClr val="FF0000"/>
                </a:solidFill>
              </a:rPr>
              <a:t>DELETE</a:t>
            </a:r>
            <a:r>
              <a:rPr lang="en-US" sz="2399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4A6A-7543-2E47-A47C-558AE0E06DE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815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5" y="4267745"/>
            <a:ext cx="9090331" cy="118001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03252" y="3063404"/>
            <a:ext cx="5144640" cy="1938351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399" dirty="0">
                <a:solidFill>
                  <a:srgbClr val="FF0000"/>
                </a:solidFill>
              </a:rPr>
              <a:t>If you do not want to include the comparison scale, select and DELETE the image from the slide.</a:t>
            </a:r>
          </a:p>
          <a:p>
            <a:pPr algn="ctr"/>
            <a:endParaRPr lang="en-US" sz="2399" dirty="0">
              <a:solidFill>
                <a:srgbClr val="FF0000"/>
              </a:solidFill>
            </a:endParaRPr>
          </a:p>
          <a:p>
            <a:pPr algn="ctr"/>
            <a:r>
              <a:rPr lang="en-US" sz="1400" dirty="0">
                <a:solidFill>
                  <a:srgbClr val="FF0000"/>
                </a:solidFill>
              </a:rPr>
              <a:t>Click the border of this text box and then press </a:t>
            </a:r>
            <a:r>
              <a:rPr lang="en-US" sz="2399" b="1" dirty="0">
                <a:solidFill>
                  <a:srgbClr val="FF0000"/>
                </a:solidFill>
              </a:rPr>
              <a:t>DELETE</a:t>
            </a:r>
            <a:r>
              <a:rPr lang="en-US" sz="2399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4A6A-7543-2E47-A47C-558AE0E06DE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696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" y="4267745"/>
            <a:ext cx="9066962" cy="11800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00353" y="3081887"/>
            <a:ext cx="5144640" cy="1938351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399" dirty="0">
                <a:solidFill>
                  <a:srgbClr val="FF0000"/>
                </a:solidFill>
              </a:rPr>
              <a:t>If you do not want to include the comparison scale, </a:t>
            </a:r>
            <a:r>
              <a:rPr lang="en-US" sz="2399">
                <a:solidFill>
                  <a:srgbClr val="FF0000"/>
                </a:solidFill>
              </a:rPr>
              <a:t>select and DELETE </a:t>
            </a:r>
            <a:r>
              <a:rPr lang="en-US" sz="2399" dirty="0">
                <a:solidFill>
                  <a:srgbClr val="FF0000"/>
                </a:solidFill>
              </a:rPr>
              <a:t>the image from the slide.</a:t>
            </a:r>
          </a:p>
          <a:p>
            <a:pPr algn="ctr"/>
            <a:endParaRPr lang="en-US" sz="2399" dirty="0">
              <a:solidFill>
                <a:srgbClr val="FF0000"/>
              </a:solidFill>
            </a:endParaRPr>
          </a:p>
          <a:p>
            <a:pPr algn="ctr"/>
            <a:r>
              <a:rPr lang="en-US" sz="1400" dirty="0">
                <a:solidFill>
                  <a:srgbClr val="FF0000"/>
                </a:solidFill>
              </a:rPr>
              <a:t>Click the border of this text box and then press </a:t>
            </a:r>
            <a:r>
              <a:rPr lang="en-US" sz="2399" b="1" dirty="0">
                <a:solidFill>
                  <a:srgbClr val="FF0000"/>
                </a:solidFill>
              </a:rPr>
              <a:t>DELETE</a:t>
            </a:r>
            <a:r>
              <a:rPr lang="en-US" sz="2399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4A6A-7543-2E47-A47C-558AE0E06DE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5824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" y="4267745"/>
            <a:ext cx="9066962" cy="118001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29991" y="3081550"/>
            <a:ext cx="5144640" cy="1938351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399" dirty="0">
                <a:solidFill>
                  <a:srgbClr val="FF0000"/>
                </a:solidFill>
              </a:rPr>
              <a:t>If you do not want to include the comparison scale, </a:t>
            </a:r>
            <a:r>
              <a:rPr lang="en-US" sz="2399">
                <a:solidFill>
                  <a:srgbClr val="FF0000"/>
                </a:solidFill>
              </a:rPr>
              <a:t>select and DELETE </a:t>
            </a:r>
            <a:r>
              <a:rPr lang="en-US" sz="2399" dirty="0">
                <a:solidFill>
                  <a:srgbClr val="FF0000"/>
                </a:solidFill>
              </a:rPr>
              <a:t>the image from the slide.</a:t>
            </a:r>
          </a:p>
          <a:p>
            <a:pPr algn="ctr"/>
            <a:endParaRPr lang="en-US" sz="2399" dirty="0">
              <a:solidFill>
                <a:srgbClr val="FF0000"/>
              </a:solidFill>
            </a:endParaRPr>
          </a:p>
          <a:p>
            <a:pPr algn="ctr"/>
            <a:r>
              <a:rPr lang="en-US" sz="1400" dirty="0">
                <a:solidFill>
                  <a:srgbClr val="FF0000"/>
                </a:solidFill>
              </a:rPr>
              <a:t>Click the border of this text box and then press </a:t>
            </a:r>
            <a:r>
              <a:rPr lang="en-US" sz="2399" b="1" dirty="0">
                <a:solidFill>
                  <a:srgbClr val="FF0000"/>
                </a:solidFill>
              </a:rPr>
              <a:t>DELETE</a:t>
            </a:r>
            <a:r>
              <a:rPr lang="en-US" sz="2399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4A6A-7543-2E47-A47C-558AE0E06DE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380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8384CAE-764A-7749-9F07-2A75ACE5CF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5" y="4267745"/>
            <a:ext cx="9090331" cy="11800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003252" y="3089009"/>
            <a:ext cx="5144640" cy="1938351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399" dirty="0">
                <a:solidFill>
                  <a:srgbClr val="FF0000"/>
                </a:solidFill>
              </a:rPr>
              <a:t>If you do not want to include the comparison scale, select and DELETE the image from the slide.</a:t>
            </a:r>
          </a:p>
          <a:p>
            <a:pPr algn="ctr"/>
            <a:endParaRPr lang="en-US" sz="2399" dirty="0">
              <a:solidFill>
                <a:srgbClr val="FF0000"/>
              </a:solidFill>
            </a:endParaRPr>
          </a:p>
          <a:p>
            <a:pPr algn="ctr"/>
            <a:r>
              <a:rPr lang="en-US" sz="1400" dirty="0">
                <a:solidFill>
                  <a:srgbClr val="FF0000"/>
                </a:solidFill>
              </a:rPr>
              <a:t>Click the border of this text box and then press </a:t>
            </a:r>
            <a:r>
              <a:rPr lang="en-US" sz="2399" b="1" dirty="0">
                <a:solidFill>
                  <a:srgbClr val="FF0000"/>
                </a:solidFill>
              </a:rPr>
              <a:t>DELETE</a:t>
            </a:r>
            <a:r>
              <a:rPr lang="en-US" sz="2399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4A6A-7543-2E47-A47C-558AE0E06DE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521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D45A297-8E59-EB48-978F-6248BEA267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5" y="4267745"/>
            <a:ext cx="9090331" cy="118001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99681" y="3106982"/>
            <a:ext cx="5144640" cy="1938351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399" dirty="0">
                <a:solidFill>
                  <a:srgbClr val="FF0000"/>
                </a:solidFill>
              </a:rPr>
              <a:t>If you do not want to include the comparison scale, select and DELETE the image from the slide.</a:t>
            </a:r>
          </a:p>
          <a:p>
            <a:pPr algn="ctr"/>
            <a:endParaRPr lang="en-US" sz="2399" dirty="0">
              <a:solidFill>
                <a:srgbClr val="FF0000"/>
              </a:solidFill>
            </a:endParaRPr>
          </a:p>
          <a:p>
            <a:pPr algn="ctr"/>
            <a:r>
              <a:rPr lang="en-US" sz="1400" dirty="0">
                <a:solidFill>
                  <a:srgbClr val="FF0000"/>
                </a:solidFill>
              </a:rPr>
              <a:t>Click the border of this text box and then press </a:t>
            </a:r>
            <a:r>
              <a:rPr lang="en-US" sz="2399" b="1" dirty="0">
                <a:solidFill>
                  <a:srgbClr val="FF0000"/>
                </a:solidFill>
              </a:rPr>
              <a:t>DELETE</a:t>
            </a:r>
            <a:r>
              <a:rPr lang="en-US" sz="2399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4A6A-7543-2E47-A47C-558AE0E06DE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1881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5" y="4267745"/>
            <a:ext cx="9090331" cy="118001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70497" y="3150498"/>
            <a:ext cx="5144640" cy="1938351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399" dirty="0">
                <a:solidFill>
                  <a:srgbClr val="FF0000"/>
                </a:solidFill>
              </a:rPr>
              <a:t>If you do not want to include the comparison scale, </a:t>
            </a:r>
            <a:r>
              <a:rPr lang="en-US" sz="2399">
                <a:solidFill>
                  <a:srgbClr val="FF0000"/>
                </a:solidFill>
              </a:rPr>
              <a:t>select and DELETE </a:t>
            </a:r>
            <a:r>
              <a:rPr lang="en-US" sz="2399" dirty="0">
                <a:solidFill>
                  <a:srgbClr val="FF0000"/>
                </a:solidFill>
              </a:rPr>
              <a:t>the image from the slide.</a:t>
            </a:r>
          </a:p>
          <a:p>
            <a:pPr algn="ctr"/>
            <a:endParaRPr lang="en-US" sz="2399" dirty="0">
              <a:solidFill>
                <a:srgbClr val="FF0000"/>
              </a:solidFill>
            </a:endParaRPr>
          </a:p>
          <a:p>
            <a:pPr algn="ctr"/>
            <a:r>
              <a:rPr lang="en-US" sz="1400" dirty="0">
                <a:solidFill>
                  <a:srgbClr val="FF0000"/>
                </a:solidFill>
              </a:rPr>
              <a:t>Click the border of this text box and then press </a:t>
            </a:r>
            <a:r>
              <a:rPr lang="en-US" sz="2399" b="1" dirty="0">
                <a:solidFill>
                  <a:srgbClr val="FF0000"/>
                </a:solidFill>
              </a:rPr>
              <a:t>DELETE</a:t>
            </a:r>
            <a:r>
              <a:rPr lang="en-US" sz="2399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4A6A-7543-2E47-A47C-558AE0E06DE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2586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" y="4267745"/>
            <a:ext cx="9066962" cy="118001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47745" y="3126703"/>
            <a:ext cx="4681107" cy="1938351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399" dirty="0">
                <a:solidFill>
                  <a:srgbClr val="FF0000"/>
                </a:solidFill>
              </a:rPr>
              <a:t>If you do not want to include the comparison scale, </a:t>
            </a:r>
            <a:r>
              <a:rPr lang="en-US" sz="2399">
                <a:solidFill>
                  <a:srgbClr val="FF0000"/>
                </a:solidFill>
              </a:rPr>
              <a:t>select and DELETE </a:t>
            </a:r>
            <a:r>
              <a:rPr lang="en-US" sz="2399" dirty="0">
                <a:solidFill>
                  <a:srgbClr val="FF0000"/>
                </a:solidFill>
              </a:rPr>
              <a:t>the image from the slide.</a:t>
            </a:r>
          </a:p>
          <a:p>
            <a:pPr algn="ctr"/>
            <a:endParaRPr lang="en-US" sz="2399" dirty="0">
              <a:solidFill>
                <a:srgbClr val="FF0000"/>
              </a:solidFill>
            </a:endParaRPr>
          </a:p>
          <a:p>
            <a:pPr algn="ctr"/>
            <a:r>
              <a:rPr lang="en-US" sz="1400" dirty="0">
                <a:solidFill>
                  <a:srgbClr val="FF0000"/>
                </a:solidFill>
              </a:rPr>
              <a:t>Click the border of this text box and then press </a:t>
            </a:r>
            <a:r>
              <a:rPr lang="en-US" sz="2399" b="1" dirty="0">
                <a:solidFill>
                  <a:srgbClr val="FF0000"/>
                </a:solidFill>
              </a:rPr>
              <a:t>DELETE</a:t>
            </a:r>
            <a:r>
              <a:rPr lang="en-US" sz="2399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4A6A-7543-2E47-A47C-558AE0E06DE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7649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" y="4267745"/>
            <a:ext cx="9066962" cy="11800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21060" y="3036745"/>
            <a:ext cx="5144640" cy="1938351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399" dirty="0">
                <a:solidFill>
                  <a:srgbClr val="FF0000"/>
                </a:solidFill>
              </a:rPr>
              <a:t>If you do not want to include the comparison scale, </a:t>
            </a:r>
            <a:r>
              <a:rPr lang="en-US" sz="2399">
                <a:solidFill>
                  <a:srgbClr val="FF0000"/>
                </a:solidFill>
              </a:rPr>
              <a:t>select and DELETE </a:t>
            </a:r>
            <a:r>
              <a:rPr lang="en-US" sz="2399" dirty="0">
                <a:solidFill>
                  <a:srgbClr val="FF0000"/>
                </a:solidFill>
              </a:rPr>
              <a:t>the image from the slide.</a:t>
            </a:r>
          </a:p>
          <a:p>
            <a:pPr algn="ctr"/>
            <a:endParaRPr lang="en-US" sz="2399" dirty="0">
              <a:solidFill>
                <a:srgbClr val="FF0000"/>
              </a:solidFill>
            </a:endParaRPr>
          </a:p>
          <a:p>
            <a:pPr algn="ctr"/>
            <a:r>
              <a:rPr lang="en-US" sz="1400" dirty="0">
                <a:solidFill>
                  <a:srgbClr val="FF0000"/>
                </a:solidFill>
              </a:rPr>
              <a:t>Click the border of this text box and then press </a:t>
            </a:r>
            <a:r>
              <a:rPr lang="en-US" sz="2399" b="1" dirty="0">
                <a:solidFill>
                  <a:srgbClr val="FF0000"/>
                </a:solidFill>
              </a:rPr>
              <a:t>DELETE</a:t>
            </a:r>
            <a:r>
              <a:rPr lang="en-US" sz="2399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4A6A-7543-2E47-A47C-558AE0E06DE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4451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3569236"/>
              </p:ext>
            </p:extLst>
          </p:nvPr>
        </p:nvGraphicFramePr>
        <p:xfrm>
          <a:off x="458272" y="2422776"/>
          <a:ext cx="8227457" cy="1942297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3026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149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098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0817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Open Sans" charset="0"/>
                          <a:ea typeface="Open Sans" charset="0"/>
                          <a:cs typeface="Open Sans" charset="0"/>
                        </a:rPr>
                        <a:t>Health care service</a:t>
                      </a:r>
                      <a:endParaRPr lang="en-US" sz="1200" b="1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43358" marR="143358" marT="34281" marB="34281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Open Sans" charset="0"/>
                          <a:ea typeface="Open Sans" charset="0"/>
                          <a:cs typeface="Open Sans" charset="0"/>
                        </a:rPr>
                        <a:t>Non-hospital setting</a:t>
                      </a:r>
                      <a:endParaRPr lang="en-US" sz="1200" b="1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43358" marR="143358" marT="34281" marB="34281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Open Sans" charset="0"/>
                          <a:ea typeface="Open Sans" charset="0"/>
                          <a:cs typeface="Open Sans" charset="0"/>
                        </a:rPr>
                        <a:t>Hospital setting</a:t>
                      </a:r>
                      <a:endParaRPr lang="en-US" sz="1200" b="1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43358" marR="143358" marT="34281" marB="34281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905">
                <a:tc>
                  <a:txBody>
                    <a:bodyPr/>
                    <a:lstStyle/>
                    <a:p>
                      <a:pPr marL="3175" lvl="1" indent="0" algn="l"/>
                      <a:r>
                        <a:rPr lang="en-US" sz="12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Lab work</a:t>
                      </a:r>
                    </a:p>
                  </a:txBody>
                  <a:tcPr marL="143358" marR="143358" marT="34281" marB="34281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43358" marR="143358" marT="34281" marB="34281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43358" marR="143358" marT="34281" marB="34281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4905">
                <a:tc>
                  <a:txBody>
                    <a:bodyPr/>
                    <a:lstStyle/>
                    <a:p>
                      <a:pPr marL="3175" lvl="1" indent="0" algn="l"/>
                      <a:r>
                        <a:rPr lang="en-US" sz="12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X-rays</a:t>
                      </a:r>
                    </a:p>
                  </a:txBody>
                  <a:tcPr marL="143358" marR="143358" marT="34281" marB="34281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43358" marR="143358" marT="34281" marB="34281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43358" marR="143358" marT="34281" marB="34281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167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charset="0"/>
                          <a:ea typeface="Open Sans" charset="0"/>
                          <a:cs typeface="Open Sans" charset="0"/>
                        </a:rPr>
                        <a:t>Outpatient surgery</a:t>
                      </a:r>
                    </a:p>
                  </a:txBody>
                  <a:tcPr marL="143358" marR="143358" marT="34281" marB="34281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43358" marR="143358" marT="34281" marB="34281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  <a:p>
                      <a:pPr algn="ctr"/>
                      <a:endParaRPr 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43358" marR="143358" marT="34281" marB="34281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548051" y="3027416"/>
            <a:ext cx="3603685" cy="1131079"/>
          </a:xfrm>
          <a:prstGeom prst="rect">
            <a:avLst/>
          </a:prstGeom>
          <a:solidFill>
            <a:srgbClr val="FFFF00"/>
          </a:solidFill>
          <a:ln>
            <a:solidFill>
              <a:srgbClr val="083EA9"/>
            </a:solidFill>
          </a:ln>
        </p:spPr>
        <p:txBody>
          <a:bodyPr wrap="square" rtlCol="0">
            <a:spAutoFit/>
          </a:bodyPr>
          <a:lstStyle/>
          <a:p>
            <a:pPr algn="ctr" defTabSz="342900">
              <a:defRPr/>
            </a:pPr>
            <a:r>
              <a:rPr lang="en-US" sz="1350" kern="0" dirty="0">
                <a:solidFill>
                  <a:srgbClr val="FF0000"/>
                </a:solidFill>
              </a:rPr>
              <a:t>For Smart Selections </a:t>
            </a:r>
            <a:r>
              <a:rPr lang="en-US" sz="1350" u="sng" kern="0" dirty="0">
                <a:solidFill>
                  <a:srgbClr val="FF0000"/>
                </a:solidFill>
              </a:rPr>
              <a:t>only</a:t>
            </a:r>
          </a:p>
          <a:p>
            <a:pPr algn="ctr" defTabSz="342900">
              <a:defRPr/>
            </a:pPr>
            <a:endParaRPr lang="en-US" sz="1350" kern="0" dirty="0">
              <a:solidFill>
                <a:srgbClr val="FF0000"/>
              </a:solidFill>
            </a:endParaRPr>
          </a:p>
          <a:p>
            <a:pPr algn="ctr" defTabSz="342900">
              <a:defRPr/>
            </a:pPr>
            <a:r>
              <a:rPr lang="en-US" sz="1350" kern="0" dirty="0">
                <a:solidFill>
                  <a:srgbClr val="FF0000"/>
                </a:solidFill>
              </a:rPr>
              <a:t>Customize with your account’s benefits.</a:t>
            </a:r>
          </a:p>
          <a:p>
            <a:pPr algn="ctr" defTabSz="342900">
              <a:defRPr/>
            </a:pPr>
            <a:endParaRPr lang="en-US" sz="1350" kern="0" dirty="0">
              <a:solidFill>
                <a:srgbClr val="FF0000"/>
              </a:solidFill>
            </a:endParaRPr>
          </a:p>
          <a:p>
            <a:pPr algn="ctr" defTabSz="342900">
              <a:defRPr/>
            </a:pPr>
            <a:r>
              <a:rPr lang="en-US" sz="1050" kern="0" dirty="0">
                <a:solidFill>
                  <a:srgbClr val="FF0000"/>
                </a:solidFill>
              </a:rPr>
              <a:t>Click the border of this text box and then press </a:t>
            </a:r>
            <a:r>
              <a:rPr lang="en-US" sz="1350" b="1" kern="0" dirty="0">
                <a:solidFill>
                  <a:srgbClr val="FF0000"/>
                </a:solidFill>
              </a:rPr>
              <a:t>DELETE</a:t>
            </a:r>
            <a:r>
              <a:rPr lang="en-US" sz="1350" kern="0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4A6A-7543-2E47-A47C-558AE0E06DE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949665"/>
      </p:ext>
    </p:extLst>
  </p:cSld>
  <p:clrMapOvr>
    <a:masterClrMapping/>
  </p:clrMapOvr>
</p:sld>
</file>

<file path=ppt/theme/theme1.xml><?xml version="1.0" encoding="utf-8"?>
<a:theme xmlns:a="http://schemas.openxmlformats.org/drawingml/2006/main" name="OE-Theme">
  <a:themeElements>
    <a:clrScheme name="Custom 3">
      <a:dk1>
        <a:srgbClr val="000000"/>
      </a:dk1>
      <a:lt1>
        <a:srgbClr val="FFFFFF"/>
      </a:lt1>
      <a:dk2>
        <a:srgbClr val="003359"/>
      </a:dk2>
      <a:lt2>
        <a:srgbClr val="BED6DB"/>
      </a:lt2>
      <a:accent1>
        <a:srgbClr val="0099CC"/>
      </a:accent1>
      <a:accent2>
        <a:srgbClr val="005172"/>
      </a:accent2>
      <a:accent3>
        <a:srgbClr val="8FCAE7"/>
      </a:accent3>
      <a:accent4>
        <a:srgbClr val="404040"/>
      </a:accent4>
      <a:accent5>
        <a:srgbClr val="37BC9B"/>
      </a:accent5>
      <a:accent6>
        <a:srgbClr val="E9573F"/>
      </a:accent6>
      <a:hlink>
        <a:srgbClr val="2999CC"/>
      </a:hlink>
      <a:folHlink>
        <a:srgbClr val="9D9FA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E-Theme" id="{862C4DC3-B697-604D-9C79-7B905FC6B56D}" vid="{E875B1D9-2CC2-8343-A7CF-890CD546E3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583B7097652E142A483469CD37E5D6A" ma:contentTypeVersion="3" ma:contentTypeDescription="Create a new document." ma:contentTypeScope="" ma:versionID="6f2a6ddadf99f7b479de7f02b0cad6e5">
  <xsd:schema xmlns:xsd="http://www.w3.org/2001/XMLSchema" xmlns:xs="http://www.w3.org/2001/XMLSchema" xmlns:p="http://schemas.microsoft.com/office/2006/metadata/properties" xmlns:ns2="a44e0294-8bad-4618-8203-36c910ab512d" targetNamespace="http://schemas.microsoft.com/office/2006/metadata/properties" ma:root="true" ma:fieldsID="47ace53375f2293b4d96775edc5be950" ns2:_="">
    <xsd:import namespace="a44e0294-8bad-4618-8203-36c910ab512d"/>
    <xsd:element name="properties">
      <xsd:complexType>
        <xsd:sequence>
          <xsd:element name="documentManagement">
            <xsd:complexType>
              <xsd:all>
                <xsd:element ref="ns2:P0000000000000000000000000000002" minOccurs="0"/>
                <xsd:element ref="ns2:S0000000000000000000000000000002" minOccurs="0"/>
                <xsd:element ref="ns2:Type_x0020_of_x0020_Materia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4e0294-8bad-4618-8203-36c910ab512d" elementFormDefault="qualified">
    <xsd:import namespace="http://schemas.microsoft.com/office/2006/documentManagement/types"/>
    <xsd:import namespace="http://schemas.microsoft.com/office/infopath/2007/PartnerControls"/>
    <xsd:element name="P0000000000000000000000000000002" ma:index="8" nillable="true" ma:displayName="Privacy" ma:internalName="P0000000000000000000000000000002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S0000000000000000000000000000002" ma:index="9" nillable="true" ma:displayName="Privacy" ma:internalName="S0000000000000000000000000000002" ma:readOnly="false">
      <xsd:simpleType>
        <xsd:restriction base="dms:Choice">
          <xsd:enumeration value="None"/>
          <xsd:enumeration value="Passed"/>
          <xsd:enumeration value="Review"/>
          <xsd:enumeration value="Failed"/>
        </xsd:restriction>
      </xsd:simpleType>
    </xsd:element>
    <xsd:element name="Type_x0020_of_x0020_Material" ma:index="10" nillable="true" ma:displayName="Type of Material" ma:default="PowerPoint Slides" ma:format="Dropdown" ma:internalName="Type_x0020_of_x0020_Material">
      <xsd:simpleType>
        <xsd:restriction base="dms:Choice">
          <xsd:enumeration value="PowerPoint Slides"/>
          <xsd:enumeration value="Printed Material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0000000000000000000000000000002 xmlns="a44e0294-8bad-4618-8203-36c910ab512d">
      <Url xsi:nil="true"/>
      <Description xsi:nil="true"/>
    </P0000000000000000000000000000002>
    <Type_x0020_of_x0020_Material xmlns="a44e0294-8bad-4618-8203-36c910ab512d">PowerPoint Slides</Type_x0020_of_x0020_Material>
    <S0000000000000000000000000000002 xmlns="a44e0294-8bad-4618-8203-36c910ab512d" xsi:nil="true"/>
  </documentManagement>
</p:properties>
</file>

<file path=customXml/itemProps1.xml><?xml version="1.0" encoding="utf-8"?>
<ds:datastoreItem xmlns:ds="http://schemas.openxmlformats.org/officeDocument/2006/customXml" ds:itemID="{56FFE4C6-4392-4EE2-801D-CB0211E1B2B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4e0294-8bad-4618-8203-36c910ab512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00999BC-B80C-48E0-B1AE-768209E8DC5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F5C4F33-21AA-41BE-A946-947A3B50F959}">
  <ds:schemaRefs>
    <ds:schemaRef ds:uri="http://purl.org/dc/elements/1.1/"/>
    <ds:schemaRef ds:uri="http://www.w3.org/XML/1998/namespace"/>
    <ds:schemaRef ds:uri="http://schemas.microsoft.com/office/infopath/2007/PartnerControls"/>
    <ds:schemaRef ds:uri="http://purl.org/dc/dcmitype/"/>
    <ds:schemaRef ds:uri="a44e0294-8bad-4618-8203-36c910ab512d"/>
    <ds:schemaRef ds:uri="http://schemas.microsoft.com/office/2006/documentManagement/types"/>
    <ds:schemaRef ds:uri="http://purl.org/dc/terms/"/>
    <ds:schemaRef ds:uri="http://schemas.microsoft.com/office/2006/metadata/propertie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OE-Theme</Template>
  <TotalTime>3949</TotalTime>
  <Words>584</Words>
  <Application>Microsoft Office PowerPoint</Application>
  <PresentationFormat>On-screen Show (16:9)</PresentationFormat>
  <Paragraphs>90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Open Sans</vt:lpstr>
      <vt:lpstr>Oswald Regular</vt:lpstr>
      <vt:lpstr>Wingdings</vt:lpstr>
      <vt:lpstr>OE-Theme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>CareFirst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Enrollment</dc:title>
  <dc:subject/>
  <dc:creator>Kathryn Johnston</dc:creator>
  <cp:keywords/>
  <dc:description/>
  <cp:lastModifiedBy>Diamond, Kim</cp:lastModifiedBy>
  <cp:revision>232</cp:revision>
  <cp:lastPrinted>2018-05-02T17:53:33Z</cp:lastPrinted>
  <dcterms:created xsi:type="dcterms:W3CDTF">2016-05-13T17:23:14Z</dcterms:created>
  <dcterms:modified xsi:type="dcterms:W3CDTF">2018-10-25T12:28:55Z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0x0101000583B7097652E142A483469CD37E5D6A</vt:lpwstr>
  </property>
</Properties>
</file>